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1" r:id="rId6"/>
    <p:sldId id="264" r:id="rId7"/>
    <p:sldId id="262" r:id="rId8"/>
    <p:sldId id="263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on Anthony" initials="LA" lastIdx="1" clrIdx="0">
    <p:extLst>
      <p:ext uri="{19B8F6BF-5375-455C-9EA6-DF929625EA0E}">
        <p15:presenceInfo xmlns:p15="http://schemas.microsoft.com/office/powerpoint/2012/main" userId="e3054cf65c0aa08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07DA2D-0A8C-4EB3-89A2-6133A47C7C90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A65764A-4EB1-470D-BC41-C21E7CACCF4E}">
      <dgm:prSet custT="1"/>
      <dgm:spPr/>
      <dgm:t>
        <a:bodyPr/>
        <a:lstStyle/>
        <a:p>
          <a:r>
            <a:rPr lang="en-IN" sz="2400" dirty="0"/>
            <a:t>     https://bit.ly/3wNUoC3</a:t>
          </a:r>
        </a:p>
      </dgm:t>
    </dgm:pt>
    <dgm:pt modelId="{471F34B1-DB5B-4257-AFBC-14AE05C7682F}" type="parTrans" cxnId="{A32F6C28-B72D-42FB-893B-224265684B7F}">
      <dgm:prSet/>
      <dgm:spPr/>
      <dgm:t>
        <a:bodyPr/>
        <a:lstStyle/>
        <a:p>
          <a:endParaRPr lang="en-IN"/>
        </a:p>
      </dgm:t>
    </dgm:pt>
    <dgm:pt modelId="{3BE1F6F9-D066-40DB-B4DD-34CF40CE9EB1}" type="sibTrans" cxnId="{A32F6C28-B72D-42FB-893B-224265684B7F}">
      <dgm:prSet/>
      <dgm:spPr/>
      <dgm:t>
        <a:bodyPr/>
        <a:lstStyle/>
        <a:p>
          <a:endParaRPr lang="en-IN"/>
        </a:p>
      </dgm:t>
    </dgm:pt>
    <dgm:pt modelId="{2534FDF8-EECA-4DFD-B148-6178B3785B73}" type="pres">
      <dgm:prSet presAssocID="{8B07DA2D-0A8C-4EB3-89A2-6133A47C7C90}" presName="linear" presStyleCnt="0">
        <dgm:presLayoutVars>
          <dgm:animLvl val="lvl"/>
          <dgm:resizeHandles val="exact"/>
        </dgm:presLayoutVars>
      </dgm:prSet>
      <dgm:spPr/>
    </dgm:pt>
    <dgm:pt modelId="{7FA00495-E2B7-4632-BEFD-68818F16962C}" type="pres">
      <dgm:prSet presAssocID="{9A65764A-4EB1-470D-BC41-C21E7CACCF4E}" presName="parentText" presStyleLbl="node1" presStyleIdx="0" presStyleCnt="1" custLinFactNeighborY="1822">
        <dgm:presLayoutVars>
          <dgm:chMax val="0"/>
          <dgm:bulletEnabled val="1"/>
        </dgm:presLayoutVars>
      </dgm:prSet>
      <dgm:spPr/>
    </dgm:pt>
  </dgm:ptLst>
  <dgm:cxnLst>
    <dgm:cxn modelId="{A32F6C28-B72D-42FB-893B-224265684B7F}" srcId="{8B07DA2D-0A8C-4EB3-89A2-6133A47C7C90}" destId="{9A65764A-4EB1-470D-BC41-C21E7CACCF4E}" srcOrd="0" destOrd="0" parTransId="{471F34B1-DB5B-4257-AFBC-14AE05C7682F}" sibTransId="{3BE1F6F9-D066-40DB-B4DD-34CF40CE9EB1}"/>
    <dgm:cxn modelId="{6D5EF95D-D38E-46B8-93A2-B9A35121341F}" type="presOf" srcId="{9A65764A-4EB1-470D-BC41-C21E7CACCF4E}" destId="{7FA00495-E2B7-4632-BEFD-68818F16962C}" srcOrd="0" destOrd="0" presId="urn:microsoft.com/office/officeart/2005/8/layout/vList2"/>
    <dgm:cxn modelId="{C961779B-265E-4D3C-BEF9-19A141648F4F}" type="presOf" srcId="{8B07DA2D-0A8C-4EB3-89A2-6133A47C7C90}" destId="{2534FDF8-EECA-4DFD-B148-6178B3785B73}" srcOrd="0" destOrd="0" presId="urn:microsoft.com/office/officeart/2005/8/layout/vList2"/>
    <dgm:cxn modelId="{79D1E653-3611-4106-A76B-84892F7E739C}" type="presParOf" srcId="{2534FDF8-EECA-4DFD-B148-6178B3785B73}" destId="{7FA00495-E2B7-4632-BEFD-68818F16962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8AD696-33FB-4A28-97EF-EBBB4B36F1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8BAC729-3E47-40B0-8547-FE8FC963ED33}">
      <dgm:prSet phldrT="[Text]"/>
      <dgm:spPr/>
      <dgm:t>
        <a:bodyPr/>
        <a:lstStyle/>
        <a:p>
          <a:r>
            <a:rPr lang="en-US" dirty="0"/>
            <a:t>BY GOOGLE INSPECT</a:t>
          </a:r>
          <a:endParaRPr lang="en-IN" dirty="0"/>
        </a:p>
      </dgm:t>
    </dgm:pt>
    <dgm:pt modelId="{7D66D755-6CF1-48E5-9774-0B8CFDE55D5A}" type="parTrans" cxnId="{DC402D62-B2E2-4F8A-A403-1C03C842A93F}">
      <dgm:prSet/>
      <dgm:spPr/>
      <dgm:t>
        <a:bodyPr/>
        <a:lstStyle/>
        <a:p>
          <a:endParaRPr lang="en-IN"/>
        </a:p>
      </dgm:t>
    </dgm:pt>
    <dgm:pt modelId="{95548876-176F-409A-BDD4-D577F28403B8}" type="sibTrans" cxnId="{DC402D62-B2E2-4F8A-A403-1C03C842A93F}">
      <dgm:prSet/>
      <dgm:spPr/>
      <dgm:t>
        <a:bodyPr/>
        <a:lstStyle/>
        <a:p>
          <a:endParaRPr lang="en-IN"/>
        </a:p>
      </dgm:t>
    </dgm:pt>
    <dgm:pt modelId="{D14649BD-65B3-477E-97EF-A87CD2868B01}" type="pres">
      <dgm:prSet presAssocID="{158AD696-33FB-4A28-97EF-EBBB4B36F1F2}" presName="linear" presStyleCnt="0">
        <dgm:presLayoutVars>
          <dgm:animLvl val="lvl"/>
          <dgm:resizeHandles val="exact"/>
        </dgm:presLayoutVars>
      </dgm:prSet>
      <dgm:spPr/>
    </dgm:pt>
    <dgm:pt modelId="{568C688C-5CCD-4A43-8BFE-201C11DDE596}" type="pres">
      <dgm:prSet presAssocID="{F8BAC729-3E47-40B0-8547-FE8FC963ED33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DC402D62-B2E2-4F8A-A403-1C03C842A93F}" srcId="{158AD696-33FB-4A28-97EF-EBBB4B36F1F2}" destId="{F8BAC729-3E47-40B0-8547-FE8FC963ED33}" srcOrd="0" destOrd="0" parTransId="{7D66D755-6CF1-48E5-9774-0B8CFDE55D5A}" sibTransId="{95548876-176F-409A-BDD4-D577F28403B8}"/>
    <dgm:cxn modelId="{68E18B42-332E-423B-9C2D-F734A0B8A798}" type="presOf" srcId="{158AD696-33FB-4A28-97EF-EBBB4B36F1F2}" destId="{D14649BD-65B3-477E-97EF-A87CD2868B01}" srcOrd="0" destOrd="0" presId="urn:microsoft.com/office/officeart/2005/8/layout/vList2"/>
    <dgm:cxn modelId="{03074AF6-BFB4-4CAC-ADA1-9AD6CDB19659}" type="presOf" srcId="{F8BAC729-3E47-40B0-8547-FE8FC963ED33}" destId="{568C688C-5CCD-4A43-8BFE-201C11DDE596}" srcOrd="0" destOrd="0" presId="urn:microsoft.com/office/officeart/2005/8/layout/vList2"/>
    <dgm:cxn modelId="{8D0C8174-F4E8-40B8-9D14-8717EAA5D14D}" type="presParOf" srcId="{D14649BD-65B3-477E-97EF-A87CD2868B01}" destId="{568C688C-5CCD-4A43-8BFE-201C11DDE59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E958B56-C793-42B6-A757-755BD5F967DD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016E4787-9C22-4570-AB4E-7FD5C3AE75A5}">
      <dgm:prSet phldrT="[Text]" custT="1"/>
      <dgm:spPr/>
      <dgm:t>
        <a:bodyPr/>
        <a:lstStyle/>
        <a:p>
          <a:r>
            <a:rPr lang="en-US" sz="2400" dirty="0"/>
            <a:t>     CURRENT TRENDS CONTENT</a:t>
          </a:r>
          <a:endParaRPr lang="en-IN" sz="2400" dirty="0"/>
        </a:p>
      </dgm:t>
    </dgm:pt>
    <dgm:pt modelId="{41707FAE-5A51-474E-944E-DA1D8A4A3D7E}" type="parTrans" cxnId="{A47BD06C-CB9E-4992-8DC2-0818BAD09BFE}">
      <dgm:prSet/>
      <dgm:spPr/>
      <dgm:t>
        <a:bodyPr/>
        <a:lstStyle/>
        <a:p>
          <a:endParaRPr lang="en-IN"/>
        </a:p>
      </dgm:t>
    </dgm:pt>
    <dgm:pt modelId="{B081702B-04FB-4B50-A874-453F3E436B5C}" type="sibTrans" cxnId="{A47BD06C-CB9E-4992-8DC2-0818BAD09BFE}">
      <dgm:prSet/>
      <dgm:spPr/>
      <dgm:t>
        <a:bodyPr/>
        <a:lstStyle/>
        <a:p>
          <a:endParaRPr lang="en-IN"/>
        </a:p>
      </dgm:t>
    </dgm:pt>
    <dgm:pt modelId="{32670FAB-E626-4490-8750-2E327E47C577}">
      <dgm:prSet phldrT="[Text]" custT="1"/>
      <dgm:spPr/>
      <dgm:t>
        <a:bodyPr/>
        <a:lstStyle/>
        <a:p>
          <a:r>
            <a:rPr lang="en-US" sz="2400" dirty="0"/>
            <a:t>                MARKET ANALYSIS</a:t>
          </a:r>
          <a:endParaRPr lang="en-IN" sz="2400" dirty="0"/>
        </a:p>
      </dgm:t>
    </dgm:pt>
    <dgm:pt modelId="{675ECAFA-A7DF-4F43-A4CE-138D3770C580}" type="parTrans" cxnId="{E0AA9D21-D376-4526-A3B3-E9878D362F3E}">
      <dgm:prSet/>
      <dgm:spPr/>
      <dgm:t>
        <a:bodyPr/>
        <a:lstStyle/>
        <a:p>
          <a:endParaRPr lang="en-IN"/>
        </a:p>
      </dgm:t>
    </dgm:pt>
    <dgm:pt modelId="{A89F876C-E753-48CB-AF01-9F11F00F58CF}" type="sibTrans" cxnId="{E0AA9D21-D376-4526-A3B3-E9878D362F3E}">
      <dgm:prSet/>
      <dgm:spPr/>
      <dgm:t>
        <a:bodyPr/>
        <a:lstStyle/>
        <a:p>
          <a:endParaRPr lang="en-IN"/>
        </a:p>
      </dgm:t>
    </dgm:pt>
    <dgm:pt modelId="{2E287010-D934-4DAC-83E7-AA9A036E57FA}">
      <dgm:prSet phldrT="[Text]" custT="1"/>
      <dgm:spPr/>
      <dgm:t>
        <a:bodyPr/>
        <a:lstStyle/>
        <a:p>
          <a:r>
            <a:rPr lang="en-US" sz="2400" dirty="0"/>
            <a:t>             TENTATIVE PROGRAM</a:t>
          </a:r>
          <a:endParaRPr lang="en-IN" sz="2400" dirty="0"/>
        </a:p>
      </dgm:t>
    </dgm:pt>
    <dgm:pt modelId="{428ACD9E-1E8B-451F-B464-EF002821263E}" type="parTrans" cxnId="{C681DC62-79C1-494C-ABD6-DDE8EC7D6983}">
      <dgm:prSet/>
      <dgm:spPr/>
      <dgm:t>
        <a:bodyPr/>
        <a:lstStyle/>
        <a:p>
          <a:endParaRPr lang="en-IN"/>
        </a:p>
      </dgm:t>
    </dgm:pt>
    <dgm:pt modelId="{CB5D257D-9BCF-43EE-9EBE-1258B2E70F0D}" type="sibTrans" cxnId="{C681DC62-79C1-494C-ABD6-DDE8EC7D6983}">
      <dgm:prSet/>
      <dgm:spPr/>
      <dgm:t>
        <a:bodyPr/>
        <a:lstStyle/>
        <a:p>
          <a:endParaRPr lang="en-IN"/>
        </a:p>
      </dgm:t>
    </dgm:pt>
    <dgm:pt modelId="{6FDF82EE-8A2E-4CB5-93D3-BD5E4D3D0D8A}" type="pres">
      <dgm:prSet presAssocID="{8E958B56-C793-42B6-A757-755BD5F967DD}" presName="linear" presStyleCnt="0">
        <dgm:presLayoutVars>
          <dgm:dir/>
          <dgm:animLvl val="lvl"/>
          <dgm:resizeHandles val="exact"/>
        </dgm:presLayoutVars>
      </dgm:prSet>
      <dgm:spPr/>
    </dgm:pt>
    <dgm:pt modelId="{7886E9AB-5CC5-4825-BF0B-F573FFE564B0}" type="pres">
      <dgm:prSet presAssocID="{016E4787-9C22-4570-AB4E-7FD5C3AE75A5}" presName="parentLin" presStyleCnt="0"/>
      <dgm:spPr/>
    </dgm:pt>
    <dgm:pt modelId="{E47DF7CA-5D55-4FA5-9F4E-704AAD6DB008}" type="pres">
      <dgm:prSet presAssocID="{016E4787-9C22-4570-AB4E-7FD5C3AE75A5}" presName="parentLeftMargin" presStyleLbl="node1" presStyleIdx="0" presStyleCnt="3"/>
      <dgm:spPr/>
    </dgm:pt>
    <dgm:pt modelId="{F7DED1FF-F4B1-431B-9353-440C4943D45E}" type="pres">
      <dgm:prSet presAssocID="{016E4787-9C22-4570-AB4E-7FD5C3AE75A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09157C3-05DE-4455-B8FE-28D64F660CA4}" type="pres">
      <dgm:prSet presAssocID="{016E4787-9C22-4570-AB4E-7FD5C3AE75A5}" presName="negativeSpace" presStyleCnt="0"/>
      <dgm:spPr/>
    </dgm:pt>
    <dgm:pt modelId="{0D07C462-112B-492A-84F2-D37FF533B447}" type="pres">
      <dgm:prSet presAssocID="{016E4787-9C22-4570-AB4E-7FD5C3AE75A5}" presName="childText" presStyleLbl="conFgAcc1" presStyleIdx="0" presStyleCnt="3">
        <dgm:presLayoutVars>
          <dgm:bulletEnabled val="1"/>
        </dgm:presLayoutVars>
      </dgm:prSet>
      <dgm:spPr/>
    </dgm:pt>
    <dgm:pt modelId="{E9D9BF4D-9693-4B70-AEB0-052CFEA82E51}" type="pres">
      <dgm:prSet presAssocID="{B081702B-04FB-4B50-A874-453F3E436B5C}" presName="spaceBetweenRectangles" presStyleCnt="0"/>
      <dgm:spPr/>
    </dgm:pt>
    <dgm:pt modelId="{5C12ED89-081E-4E3D-8FD8-45F6B95E7287}" type="pres">
      <dgm:prSet presAssocID="{32670FAB-E626-4490-8750-2E327E47C577}" presName="parentLin" presStyleCnt="0"/>
      <dgm:spPr/>
    </dgm:pt>
    <dgm:pt modelId="{B6F1C984-6F58-441B-B25F-20A92771A4A2}" type="pres">
      <dgm:prSet presAssocID="{32670FAB-E626-4490-8750-2E327E47C577}" presName="parentLeftMargin" presStyleLbl="node1" presStyleIdx="0" presStyleCnt="3"/>
      <dgm:spPr/>
    </dgm:pt>
    <dgm:pt modelId="{E0F921E6-0122-4870-A6B6-230BEDB52E12}" type="pres">
      <dgm:prSet presAssocID="{32670FAB-E626-4490-8750-2E327E47C57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8A8BB3B-F30B-4E94-AB79-7938954FFBBB}" type="pres">
      <dgm:prSet presAssocID="{32670FAB-E626-4490-8750-2E327E47C577}" presName="negativeSpace" presStyleCnt="0"/>
      <dgm:spPr/>
    </dgm:pt>
    <dgm:pt modelId="{76044476-3262-47E0-BB7D-8012B3E6675B}" type="pres">
      <dgm:prSet presAssocID="{32670FAB-E626-4490-8750-2E327E47C577}" presName="childText" presStyleLbl="conFgAcc1" presStyleIdx="1" presStyleCnt="3">
        <dgm:presLayoutVars>
          <dgm:bulletEnabled val="1"/>
        </dgm:presLayoutVars>
      </dgm:prSet>
      <dgm:spPr/>
    </dgm:pt>
    <dgm:pt modelId="{81103C9C-3621-4AD1-89CF-4BFC214891FE}" type="pres">
      <dgm:prSet presAssocID="{A89F876C-E753-48CB-AF01-9F11F00F58CF}" presName="spaceBetweenRectangles" presStyleCnt="0"/>
      <dgm:spPr/>
    </dgm:pt>
    <dgm:pt modelId="{1BEB237C-4827-45B2-B5C1-3358F9C01B12}" type="pres">
      <dgm:prSet presAssocID="{2E287010-D934-4DAC-83E7-AA9A036E57FA}" presName="parentLin" presStyleCnt="0"/>
      <dgm:spPr/>
    </dgm:pt>
    <dgm:pt modelId="{95BA3E95-DD43-4734-8BD0-37BD13ADC629}" type="pres">
      <dgm:prSet presAssocID="{2E287010-D934-4DAC-83E7-AA9A036E57FA}" presName="parentLeftMargin" presStyleLbl="node1" presStyleIdx="1" presStyleCnt="3"/>
      <dgm:spPr/>
    </dgm:pt>
    <dgm:pt modelId="{B43F32FE-5317-4A83-9C8A-8750B1655079}" type="pres">
      <dgm:prSet presAssocID="{2E287010-D934-4DAC-83E7-AA9A036E57FA}" presName="parentText" presStyleLbl="node1" presStyleIdx="2" presStyleCnt="3" custLinFactNeighborX="-2500" custLinFactNeighborY="1007">
        <dgm:presLayoutVars>
          <dgm:chMax val="0"/>
          <dgm:bulletEnabled val="1"/>
        </dgm:presLayoutVars>
      </dgm:prSet>
      <dgm:spPr/>
    </dgm:pt>
    <dgm:pt modelId="{9274980E-1C90-4345-A09B-C48D7CB0D007}" type="pres">
      <dgm:prSet presAssocID="{2E287010-D934-4DAC-83E7-AA9A036E57FA}" presName="negativeSpace" presStyleCnt="0"/>
      <dgm:spPr/>
    </dgm:pt>
    <dgm:pt modelId="{788CF654-F1B6-4068-9361-88F37FEC9D7E}" type="pres">
      <dgm:prSet presAssocID="{2E287010-D934-4DAC-83E7-AA9A036E57F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376D121E-506A-488F-B3C1-9747EA6D10DD}" type="presOf" srcId="{2E287010-D934-4DAC-83E7-AA9A036E57FA}" destId="{95BA3E95-DD43-4734-8BD0-37BD13ADC629}" srcOrd="0" destOrd="0" presId="urn:microsoft.com/office/officeart/2005/8/layout/list1"/>
    <dgm:cxn modelId="{E0AA9D21-D376-4526-A3B3-E9878D362F3E}" srcId="{8E958B56-C793-42B6-A757-755BD5F967DD}" destId="{32670FAB-E626-4490-8750-2E327E47C577}" srcOrd="1" destOrd="0" parTransId="{675ECAFA-A7DF-4F43-A4CE-138D3770C580}" sibTransId="{A89F876C-E753-48CB-AF01-9F11F00F58CF}"/>
    <dgm:cxn modelId="{C681DC62-79C1-494C-ABD6-DDE8EC7D6983}" srcId="{8E958B56-C793-42B6-A757-755BD5F967DD}" destId="{2E287010-D934-4DAC-83E7-AA9A036E57FA}" srcOrd="2" destOrd="0" parTransId="{428ACD9E-1E8B-451F-B464-EF002821263E}" sibTransId="{CB5D257D-9BCF-43EE-9EBE-1258B2E70F0D}"/>
    <dgm:cxn modelId="{A47BD06C-CB9E-4992-8DC2-0818BAD09BFE}" srcId="{8E958B56-C793-42B6-A757-755BD5F967DD}" destId="{016E4787-9C22-4570-AB4E-7FD5C3AE75A5}" srcOrd="0" destOrd="0" parTransId="{41707FAE-5A51-474E-944E-DA1D8A4A3D7E}" sibTransId="{B081702B-04FB-4B50-A874-453F3E436B5C}"/>
    <dgm:cxn modelId="{4D59CF51-2D96-43CA-8CAD-35A8BEBD60A7}" type="presOf" srcId="{8E958B56-C793-42B6-A757-755BD5F967DD}" destId="{6FDF82EE-8A2E-4CB5-93D3-BD5E4D3D0D8A}" srcOrd="0" destOrd="0" presId="urn:microsoft.com/office/officeart/2005/8/layout/list1"/>
    <dgm:cxn modelId="{33ED5856-22F3-49F5-BC39-E08B1C1253DD}" type="presOf" srcId="{016E4787-9C22-4570-AB4E-7FD5C3AE75A5}" destId="{F7DED1FF-F4B1-431B-9353-440C4943D45E}" srcOrd="1" destOrd="0" presId="urn:microsoft.com/office/officeart/2005/8/layout/list1"/>
    <dgm:cxn modelId="{69FDABCB-ED8B-4184-8978-3DC4486FBFB8}" type="presOf" srcId="{016E4787-9C22-4570-AB4E-7FD5C3AE75A5}" destId="{E47DF7CA-5D55-4FA5-9F4E-704AAD6DB008}" srcOrd="0" destOrd="0" presId="urn:microsoft.com/office/officeart/2005/8/layout/list1"/>
    <dgm:cxn modelId="{C24251D7-E445-4DD5-B1A7-375CD6BB1884}" type="presOf" srcId="{32670FAB-E626-4490-8750-2E327E47C577}" destId="{B6F1C984-6F58-441B-B25F-20A92771A4A2}" srcOrd="0" destOrd="0" presId="urn:microsoft.com/office/officeart/2005/8/layout/list1"/>
    <dgm:cxn modelId="{EE2470DD-B011-4FE1-A0A0-07728267AD27}" type="presOf" srcId="{32670FAB-E626-4490-8750-2E327E47C577}" destId="{E0F921E6-0122-4870-A6B6-230BEDB52E12}" srcOrd="1" destOrd="0" presId="urn:microsoft.com/office/officeart/2005/8/layout/list1"/>
    <dgm:cxn modelId="{BAF45FF7-9D76-4E49-96C4-59B30FF877D3}" type="presOf" srcId="{2E287010-D934-4DAC-83E7-AA9A036E57FA}" destId="{B43F32FE-5317-4A83-9C8A-8750B1655079}" srcOrd="1" destOrd="0" presId="urn:microsoft.com/office/officeart/2005/8/layout/list1"/>
    <dgm:cxn modelId="{B80180F7-A9C8-425D-8C8A-FDE9E22F64EE}" type="presParOf" srcId="{6FDF82EE-8A2E-4CB5-93D3-BD5E4D3D0D8A}" destId="{7886E9AB-5CC5-4825-BF0B-F573FFE564B0}" srcOrd="0" destOrd="0" presId="urn:microsoft.com/office/officeart/2005/8/layout/list1"/>
    <dgm:cxn modelId="{6A044CF6-2F22-4D24-A7E0-5F1F77260E11}" type="presParOf" srcId="{7886E9AB-5CC5-4825-BF0B-F573FFE564B0}" destId="{E47DF7CA-5D55-4FA5-9F4E-704AAD6DB008}" srcOrd="0" destOrd="0" presId="urn:microsoft.com/office/officeart/2005/8/layout/list1"/>
    <dgm:cxn modelId="{8055BF62-109A-4093-8064-46F895A41032}" type="presParOf" srcId="{7886E9AB-5CC5-4825-BF0B-F573FFE564B0}" destId="{F7DED1FF-F4B1-431B-9353-440C4943D45E}" srcOrd="1" destOrd="0" presId="urn:microsoft.com/office/officeart/2005/8/layout/list1"/>
    <dgm:cxn modelId="{4B92ED1F-C75A-470E-8359-BEA0E4B060C4}" type="presParOf" srcId="{6FDF82EE-8A2E-4CB5-93D3-BD5E4D3D0D8A}" destId="{C09157C3-05DE-4455-B8FE-28D64F660CA4}" srcOrd="1" destOrd="0" presId="urn:microsoft.com/office/officeart/2005/8/layout/list1"/>
    <dgm:cxn modelId="{D5402845-B2E0-4A3E-B6A6-5539648CAB12}" type="presParOf" srcId="{6FDF82EE-8A2E-4CB5-93D3-BD5E4D3D0D8A}" destId="{0D07C462-112B-492A-84F2-D37FF533B447}" srcOrd="2" destOrd="0" presId="urn:microsoft.com/office/officeart/2005/8/layout/list1"/>
    <dgm:cxn modelId="{D8EB3472-DA2F-4604-9B78-4844BAB68B4A}" type="presParOf" srcId="{6FDF82EE-8A2E-4CB5-93D3-BD5E4D3D0D8A}" destId="{E9D9BF4D-9693-4B70-AEB0-052CFEA82E51}" srcOrd="3" destOrd="0" presId="urn:microsoft.com/office/officeart/2005/8/layout/list1"/>
    <dgm:cxn modelId="{F7FAD411-35AA-4717-8065-F08D122A1BE7}" type="presParOf" srcId="{6FDF82EE-8A2E-4CB5-93D3-BD5E4D3D0D8A}" destId="{5C12ED89-081E-4E3D-8FD8-45F6B95E7287}" srcOrd="4" destOrd="0" presId="urn:microsoft.com/office/officeart/2005/8/layout/list1"/>
    <dgm:cxn modelId="{538BF118-09D4-495A-BDED-9154D79EA6DE}" type="presParOf" srcId="{5C12ED89-081E-4E3D-8FD8-45F6B95E7287}" destId="{B6F1C984-6F58-441B-B25F-20A92771A4A2}" srcOrd="0" destOrd="0" presId="urn:microsoft.com/office/officeart/2005/8/layout/list1"/>
    <dgm:cxn modelId="{04EDBE9B-15CE-4348-B9EB-ADDA552A5553}" type="presParOf" srcId="{5C12ED89-081E-4E3D-8FD8-45F6B95E7287}" destId="{E0F921E6-0122-4870-A6B6-230BEDB52E12}" srcOrd="1" destOrd="0" presId="urn:microsoft.com/office/officeart/2005/8/layout/list1"/>
    <dgm:cxn modelId="{8991334E-84D5-47CA-86BF-FB36C4AB24BE}" type="presParOf" srcId="{6FDF82EE-8A2E-4CB5-93D3-BD5E4D3D0D8A}" destId="{28A8BB3B-F30B-4E94-AB79-7938954FFBBB}" srcOrd="5" destOrd="0" presId="urn:microsoft.com/office/officeart/2005/8/layout/list1"/>
    <dgm:cxn modelId="{9A123BA3-19BE-437C-9DDD-1C7405475D0D}" type="presParOf" srcId="{6FDF82EE-8A2E-4CB5-93D3-BD5E4D3D0D8A}" destId="{76044476-3262-47E0-BB7D-8012B3E6675B}" srcOrd="6" destOrd="0" presId="urn:microsoft.com/office/officeart/2005/8/layout/list1"/>
    <dgm:cxn modelId="{0E75D33A-DCD8-468B-BE68-1573C26BB43A}" type="presParOf" srcId="{6FDF82EE-8A2E-4CB5-93D3-BD5E4D3D0D8A}" destId="{81103C9C-3621-4AD1-89CF-4BFC214891FE}" srcOrd="7" destOrd="0" presId="urn:microsoft.com/office/officeart/2005/8/layout/list1"/>
    <dgm:cxn modelId="{6F282F3A-17B3-48E4-A0BE-4FDB7956427B}" type="presParOf" srcId="{6FDF82EE-8A2E-4CB5-93D3-BD5E4D3D0D8A}" destId="{1BEB237C-4827-45B2-B5C1-3358F9C01B12}" srcOrd="8" destOrd="0" presId="urn:microsoft.com/office/officeart/2005/8/layout/list1"/>
    <dgm:cxn modelId="{688E3E97-7F37-456A-9E1D-1CAE189E1F0F}" type="presParOf" srcId="{1BEB237C-4827-45B2-B5C1-3358F9C01B12}" destId="{95BA3E95-DD43-4734-8BD0-37BD13ADC629}" srcOrd="0" destOrd="0" presId="urn:microsoft.com/office/officeart/2005/8/layout/list1"/>
    <dgm:cxn modelId="{49788219-E1B5-4822-B6B8-D69984ACC756}" type="presParOf" srcId="{1BEB237C-4827-45B2-B5C1-3358F9C01B12}" destId="{B43F32FE-5317-4A83-9C8A-8750B1655079}" srcOrd="1" destOrd="0" presId="urn:microsoft.com/office/officeart/2005/8/layout/list1"/>
    <dgm:cxn modelId="{CA6CA5B9-E922-4027-8149-2FC6B18A5B43}" type="presParOf" srcId="{6FDF82EE-8A2E-4CB5-93D3-BD5E4D3D0D8A}" destId="{9274980E-1C90-4345-A09B-C48D7CB0D007}" srcOrd="9" destOrd="0" presId="urn:microsoft.com/office/officeart/2005/8/layout/list1"/>
    <dgm:cxn modelId="{4B921A24-7BF3-45C0-B897-A5F3E40D4034}" type="presParOf" srcId="{6FDF82EE-8A2E-4CB5-93D3-BD5E4D3D0D8A}" destId="{788CF654-F1B6-4068-9361-88F37FEC9D7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36D5DF6-26C6-4E6B-9869-7FE61E25750B}" type="doc">
      <dgm:prSet loTypeId="urn:microsoft.com/office/officeart/2005/8/layout/cycle8" loCatId="cycle" qsTypeId="urn:microsoft.com/office/officeart/2005/8/quickstyle/3d6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2EA39A7-B1FF-4213-B0D7-AB7D19A9E416}">
      <dgm:prSet phldrT="[Text]" custT="1"/>
      <dgm:spPr/>
      <dgm:t>
        <a:bodyPr/>
        <a:lstStyle/>
        <a:p>
          <a:r>
            <a:rPr lang="en-US" sz="3100" dirty="0">
              <a:latin typeface="Agency FB" panose="020B0503020202020204" pitchFamily="34" charset="0"/>
            </a:rPr>
            <a:t>ACCESSIBLE DESIGN</a:t>
          </a:r>
          <a:endParaRPr lang="en-IN" sz="3100" dirty="0">
            <a:latin typeface="Agency FB" panose="020B0503020202020204" pitchFamily="34" charset="0"/>
          </a:endParaRPr>
        </a:p>
      </dgm:t>
    </dgm:pt>
    <dgm:pt modelId="{6CF9047C-F65D-4271-99CF-212A14AA5940}" type="parTrans" cxnId="{3084B762-6A94-48E8-B38B-7F8399C4F48A}">
      <dgm:prSet/>
      <dgm:spPr/>
      <dgm:t>
        <a:bodyPr/>
        <a:lstStyle/>
        <a:p>
          <a:endParaRPr lang="en-IN"/>
        </a:p>
      </dgm:t>
    </dgm:pt>
    <dgm:pt modelId="{F244518E-CAA8-44C8-840E-2A97D3661147}" type="sibTrans" cxnId="{3084B762-6A94-48E8-B38B-7F8399C4F48A}">
      <dgm:prSet/>
      <dgm:spPr/>
      <dgm:t>
        <a:bodyPr/>
        <a:lstStyle/>
        <a:p>
          <a:endParaRPr lang="en-IN"/>
        </a:p>
      </dgm:t>
    </dgm:pt>
    <dgm:pt modelId="{98E858A3-8F57-4FDE-B23D-F5FB1F419DC0}">
      <dgm:prSet phldrT="[Text]" custT="1"/>
      <dgm:spPr/>
      <dgm:t>
        <a:bodyPr/>
        <a:lstStyle/>
        <a:p>
          <a:r>
            <a:rPr lang="en-US" sz="2400" dirty="0">
              <a:latin typeface="Agency FB" panose="020B0503020202020204" pitchFamily="34" charset="0"/>
            </a:rPr>
            <a:t>TAILORING DESIGN RELATED TO PRODUCT OR SERVICE</a:t>
          </a:r>
          <a:endParaRPr lang="en-IN" sz="2400" dirty="0">
            <a:latin typeface="Agency FB" panose="020B0503020202020204" pitchFamily="34" charset="0"/>
          </a:endParaRPr>
        </a:p>
      </dgm:t>
    </dgm:pt>
    <dgm:pt modelId="{927BC341-DD48-481E-B22A-054C65842263}" type="parTrans" cxnId="{0C235E8C-B901-4DA5-81A2-917AB733B331}">
      <dgm:prSet/>
      <dgm:spPr/>
      <dgm:t>
        <a:bodyPr/>
        <a:lstStyle/>
        <a:p>
          <a:endParaRPr lang="en-IN"/>
        </a:p>
      </dgm:t>
    </dgm:pt>
    <dgm:pt modelId="{B582ACCD-5974-47C9-A98D-6DC06C633218}" type="sibTrans" cxnId="{0C235E8C-B901-4DA5-81A2-917AB733B331}">
      <dgm:prSet/>
      <dgm:spPr/>
      <dgm:t>
        <a:bodyPr/>
        <a:lstStyle/>
        <a:p>
          <a:endParaRPr lang="en-IN"/>
        </a:p>
      </dgm:t>
    </dgm:pt>
    <dgm:pt modelId="{A223D310-3D2A-47FE-A204-380D4F1288D5}">
      <dgm:prSet phldrT="[Text]"/>
      <dgm:spPr/>
      <dgm:t>
        <a:bodyPr/>
        <a:lstStyle/>
        <a:p>
          <a:r>
            <a:rPr lang="en-US" dirty="0">
              <a:latin typeface="Agency FB" panose="020B0503020202020204" pitchFamily="34" charset="0"/>
            </a:rPr>
            <a:t>RESPONSIVE DESIGN</a:t>
          </a:r>
          <a:endParaRPr lang="en-IN" dirty="0">
            <a:latin typeface="Agency FB" panose="020B0503020202020204" pitchFamily="34" charset="0"/>
          </a:endParaRPr>
        </a:p>
      </dgm:t>
    </dgm:pt>
    <dgm:pt modelId="{190F6D2B-96C7-4BCE-8343-15642652D432}" type="parTrans" cxnId="{9370D3C7-B156-4A1A-85D1-37AC2F4975C3}">
      <dgm:prSet/>
      <dgm:spPr/>
      <dgm:t>
        <a:bodyPr/>
        <a:lstStyle/>
        <a:p>
          <a:endParaRPr lang="en-IN"/>
        </a:p>
      </dgm:t>
    </dgm:pt>
    <dgm:pt modelId="{F02632CC-DF92-4C35-AC84-AC9395861233}" type="sibTrans" cxnId="{9370D3C7-B156-4A1A-85D1-37AC2F4975C3}">
      <dgm:prSet/>
      <dgm:spPr/>
      <dgm:t>
        <a:bodyPr/>
        <a:lstStyle/>
        <a:p>
          <a:endParaRPr lang="en-IN"/>
        </a:p>
      </dgm:t>
    </dgm:pt>
    <dgm:pt modelId="{DB80A51F-8289-4015-8E24-DBF3CB9F5B16}" type="pres">
      <dgm:prSet presAssocID="{836D5DF6-26C6-4E6B-9869-7FE61E25750B}" presName="compositeShape" presStyleCnt="0">
        <dgm:presLayoutVars>
          <dgm:chMax val="7"/>
          <dgm:dir/>
          <dgm:resizeHandles val="exact"/>
        </dgm:presLayoutVars>
      </dgm:prSet>
      <dgm:spPr/>
    </dgm:pt>
    <dgm:pt modelId="{2B6E9751-D1E9-4796-BF8D-F79E8CFAFD49}" type="pres">
      <dgm:prSet presAssocID="{836D5DF6-26C6-4E6B-9869-7FE61E25750B}" presName="wedge1" presStyleLbl="node1" presStyleIdx="0" presStyleCnt="3"/>
      <dgm:spPr/>
    </dgm:pt>
    <dgm:pt modelId="{C2072919-8B51-49C0-B2BE-097AE9E1CD3D}" type="pres">
      <dgm:prSet presAssocID="{836D5DF6-26C6-4E6B-9869-7FE61E25750B}" presName="dummy1a" presStyleCnt="0"/>
      <dgm:spPr/>
    </dgm:pt>
    <dgm:pt modelId="{801944C7-A28A-447C-B417-9EB4C2F62D25}" type="pres">
      <dgm:prSet presAssocID="{836D5DF6-26C6-4E6B-9869-7FE61E25750B}" presName="dummy1b" presStyleCnt="0"/>
      <dgm:spPr/>
    </dgm:pt>
    <dgm:pt modelId="{B5FAA296-3624-49E5-9C68-646AEE37CE1B}" type="pres">
      <dgm:prSet presAssocID="{836D5DF6-26C6-4E6B-9869-7FE61E25750B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FED283D-3A3E-4FA6-9434-3495428C15BB}" type="pres">
      <dgm:prSet presAssocID="{836D5DF6-26C6-4E6B-9869-7FE61E25750B}" presName="wedge2" presStyleLbl="node1" presStyleIdx="1" presStyleCnt="3"/>
      <dgm:spPr/>
    </dgm:pt>
    <dgm:pt modelId="{2EB2CB24-A60D-420B-815A-1C07813C86D6}" type="pres">
      <dgm:prSet presAssocID="{836D5DF6-26C6-4E6B-9869-7FE61E25750B}" presName="dummy2a" presStyleCnt="0"/>
      <dgm:spPr/>
    </dgm:pt>
    <dgm:pt modelId="{2A441077-FF0F-4737-B75C-B456AB68902B}" type="pres">
      <dgm:prSet presAssocID="{836D5DF6-26C6-4E6B-9869-7FE61E25750B}" presName="dummy2b" presStyleCnt="0"/>
      <dgm:spPr/>
    </dgm:pt>
    <dgm:pt modelId="{E3D503F2-A00B-4B20-AEF6-75A331D1CA31}" type="pres">
      <dgm:prSet presAssocID="{836D5DF6-26C6-4E6B-9869-7FE61E25750B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2FF0941-0C67-41E6-B280-475051CF849D}" type="pres">
      <dgm:prSet presAssocID="{836D5DF6-26C6-4E6B-9869-7FE61E25750B}" presName="wedge3" presStyleLbl="node1" presStyleIdx="2" presStyleCnt="3"/>
      <dgm:spPr/>
    </dgm:pt>
    <dgm:pt modelId="{8F3DD04D-2D01-4C12-8C70-CC77DB4DDE5E}" type="pres">
      <dgm:prSet presAssocID="{836D5DF6-26C6-4E6B-9869-7FE61E25750B}" presName="dummy3a" presStyleCnt="0"/>
      <dgm:spPr/>
    </dgm:pt>
    <dgm:pt modelId="{37EF08DA-7DBB-4066-B195-2F67E0DE0D7B}" type="pres">
      <dgm:prSet presAssocID="{836D5DF6-26C6-4E6B-9869-7FE61E25750B}" presName="dummy3b" presStyleCnt="0"/>
      <dgm:spPr/>
    </dgm:pt>
    <dgm:pt modelId="{0E2BE6AD-08EB-44BC-9679-B674404B5C70}" type="pres">
      <dgm:prSet presAssocID="{836D5DF6-26C6-4E6B-9869-7FE61E25750B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BC0F0F93-4B8B-4368-B94D-A624E5340C32}" type="pres">
      <dgm:prSet presAssocID="{F244518E-CAA8-44C8-840E-2A97D3661147}" presName="arrowWedge1" presStyleLbl="fgSibTrans2D1" presStyleIdx="0" presStyleCnt="3"/>
      <dgm:spPr/>
    </dgm:pt>
    <dgm:pt modelId="{248C5F72-B1AD-4810-AB39-735E8BDD9176}" type="pres">
      <dgm:prSet presAssocID="{B582ACCD-5974-47C9-A98D-6DC06C633218}" presName="arrowWedge2" presStyleLbl="fgSibTrans2D1" presStyleIdx="1" presStyleCnt="3"/>
      <dgm:spPr/>
    </dgm:pt>
    <dgm:pt modelId="{5C0EE70E-76D4-4805-9197-0F72AA1FBD85}" type="pres">
      <dgm:prSet presAssocID="{F02632CC-DF92-4C35-AC84-AC9395861233}" presName="arrowWedge3" presStyleLbl="fgSibTrans2D1" presStyleIdx="2" presStyleCnt="3"/>
      <dgm:spPr/>
    </dgm:pt>
  </dgm:ptLst>
  <dgm:cxnLst>
    <dgm:cxn modelId="{9C01A502-7800-4887-8BB3-ED0228D63AFA}" type="presOf" srcId="{98E858A3-8F57-4FDE-B23D-F5FB1F419DC0}" destId="{8FED283D-3A3E-4FA6-9434-3495428C15BB}" srcOrd="0" destOrd="0" presId="urn:microsoft.com/office/officeart/2005/8/layout/cycle8"/>
    <dgm:cxn modelId="{3084B762-6A94-48E8-B38B-7F8399C4F48A}" srcId="{836D5DF6-26C6-4E6B-9869-7FE61E25750B}" destId="{72EA39A7-B1FF-4213-B0D7-AB7D19A9E416}" srcOrd="0" destOrd="0" parTransId="{6CF9047C-F65D-4271-99CF-212A14AA5940}" sibTransId="{F244518E-CAA8-44C8-840E-2A97D3661147}"/>
    <dgm:cxn modelId="{1CB49D43-2C53-4B13-9798-5E52AAEF1071}" type="presOf" srcId="{72EA39A7-B1FF-4213-B0D7-AB7D19A9E416}" destId="{2B6E9751-D1E9-4796-BF8D-F79E8CFAFD49}" srcOrd="0" destOrd="0" presId="urn:microsoft.com/office/officeart/2005/8/layout/cycle8"/>
    <dgm:cxn modelId="{FE892144-68CE-4875-A91A-79F7E868987D}" type="presOf" srcId="{A223D310-3D2A-47FE-A204-380D4F1288D5}" destId="{D2FF0941-0C67-41E6-B280-475051CF849D}" srcOrd="0" destOrd="0" presId="urn:microsoft.com/office/officeart/2005/8/layout/cycle8"/>
    <dgm:cxn modelId="{0C235E8C-B901-4DA5-81A2-917AB733B331}" srcId="{836D5DF6-26C6-4E6B-9869-7FE61E25750B}" destId="{98E858A3-8F57-4FDE-B23D-F5FB1F419DC0}" srcOrd="1" destOrd="0" parTransId="{927BC341-DD48-481E-B22A-054C65842263}" sibTransId="{B582ACCD-5974-47C9-A98D-6DC06C633218}"/>
    <dgm:cxn modelId="{CB2980A0-243D-4E37-90FB-DDFE7A0FE988}" type="presOf" srcId="{836D5DF6-26C6-4E6B-9869-7FE61E25750B}" destId="{DB80A51F-8289-4015-8E24-DBF3CB9F5B16}" srcOrd="0" destOrd="0" presId="urn:microsoft.com/office/officeart/2005/8/layout/cycle8"/>
    <dgm:cxn modelId="{645ED9A2-805C-4A8D-93F1-DA40590D73CF}" type="presOf" srcId="{98E858A3-8F57-4FDE-B23D-F5FB1F419DC0}" destId="{E3D503F2-A00B-4B20-AEF6-75A331D1CA31}" srcOrd="1" destOrd="0" presId="urn:microsoft.com/office/officeart/2005/8/layout/cycle8"/>
    <dgm:cxn modelId="{7E2103A4-0528-4603-A5F4-41B92742CFCC}" type="presOf" srcId="{72EA39A7-B1FF-4213-B0D7-AB7D19A9E416}" destId="{B5FAA296-3624-49E5-9C68-646AEE37CE1B}" srcOrd="1" destOrd="0" presId="urn:microsoft.com/office/officeart/2005/8/layout/cycle8"/>
    <dgm:cxn modelId="{9370D3C7-B156-4A1A-85D1-37AC2F4975C3}" srcId="{836D5DF6-26C6-4E6B-9869-7FE61E25750B}" destId="{A223D310-3D2A-47FE-A204-380D4F1288D5}" srcOrd="2" destOrd="0" parTransId="{190F6D2B-96C7-4BCE-8343-15642652D432}" sibTransId="{F02632CC-DF92-4C35-AC84-AC9395861233}"/>
    <dgm:cxn modelId="{FCB62BCC-9249-4838-B2AE-8036F17C0E65}" type="presOf" srcId="{A223D310-3D2A-47FE-A204-380D4F1288D5}" destId="{0E2BE6AD-08EB-44BC-9679-B674404B5C70}" srcOrd="1" destOrd="0" presId="urn:microsoft.com/office/officeart/2005/8/layout/cycle8"/>
    <dgm:cxn modelId="{4266D0C6-B7B9-4EB8-BBEC-CF8DE53EC4F7}" type="presParOf" srcId="{DB80A51F-8289-4015-8E24-DBF3CB9F5B16}" destId="{2B6E9751-D1E9-4796-BF8D-F79E8CFAFD49}" srcOrd="0" destOrd="0" presId="urn:microsoft.com/office/officeart/2005/8/layout/cycle8"/>
    <dgm:cxn modelId="{6F6D2252-6AD8-4B8A-8912-2B74304CD7CF}" type="presParOf" srcId="{DB80A51F-8289-4015-8E24-DBF3CB9F5B16}" destId="{C2072919-8B51-49C0-B2BE-097AE9E1CD3D}" srcOrd="1" destOrd="0" presId="urn:microsoft.com/office/officeart/2005/8/layout/cycle8"/>
    <dgm:cxn modelId="{17A2D32D-C1A6-409D-A7CB-4260E5CD6C21}" type="presParOf" srcId="{DB80A51F-8289-4015-8E24-DBF3CB9F5B16}" destId="{801944C7-A28A-447C-B417-9EB4C2F62D25}" srcOrd="2" destOrd="0" presId="urn:microsoft.com/office/officeart/2005/8/layout/cycle8"/>
    <dgm:cxn modelId="{DF6442AF-2049-4EB6-82B1-E43BDA14D0FF}" type="presParOf" srcId="{DB80A51F-8289-4015-8E24-DBF3CB9F5B16}" destId="{B5FAA296-3624-49E5-9C68-646AEE37CE1B}" srcOrd="3" destOrd="0" presId="urn:microsoft.com/office/officeart/2005/8/layout/cycle8"/>
    <dgm:cxn modelId="{DAF33CF2-16F1-4D0D-83D2-A9D355B997C8}" type="presParOf" srcId="{DB80A51F-8289-4015-8E24-DBF3CB9F5B16}" destId="{8FED283D-3A3E-4FA6-9434-3495428C15BB}" srcOrd="4" destOrd="0" presId="urn:microsoft.com/office/officeart/2005/8/layout/cycle8"/>
    <dgm:cxn modelId="{8F4C3921-942D-4ECA-9D3C-38F4285D9318}" type="presParOf" srcId="{DB80A51F-8289-4015-8E24-DBF3CB9F5B16}" destId="{2EB2CB24-A60D-420B-815A-1C07813C86D6}" srcOrd="5" destOrd="0" presId="urn:microsoft.com/office/officeart/2005/8/layout/cycle8"/>
    <dgm:cxn modelId="{1FF24136-32F7-46CC-BFDA-3E36F55AC5D6}" type="presParOf" srcId="{DB80A51F-8289-4015-8E24-DBF3CB9F5B16}" destId="{2A441077-FF0F-4737-B75C-B456AB68902B}" srcOrd="6" destOrd="0" presId="urn:microsoft.com/office/officeart/2005/8/layout/cycle8"/>
    <dgm:cxn modelId="{BD7E86A8-C2D4-472F-B680-4A247990719C}" type="presParOf" srcId="{DB80A51F-8289-4015-8E24-DBF3CB9F5B16}" destId="{E3D503F2-A00B-4B20-AEF6-75A331D1CA31}" srcOrd="7" destOrd="0" presId="urn:microsoft.com/office/officeart/2005/8/layout/cycle8"/>
    <dgm:cxn modelId="{1FA71882-5249-4598-8D29-73FD9DFB5405}" type="presParOf" srcId="{DB80A51F-8289-4015-8E24-DBF3CB9F5B16}" destId="{D2FF0941-0C67-41E6-B280-475051CF849D}" srcOrd="8" destOrd="0" presId="urn:microsoft.com/office/officeart/2005/8/layout/cycle8"/>
    <dgm:cxn modelId="{53AF0EA4-EDD5-4CBA-8205-86816E3FA46D}" type="presParOf" srcId="{DB80A51F-8289-4015-8E24-DBF3CB9F5B16}" destId="{8F3DD04D-2D01-4C12-8C70-CC77DB4DDE5E}" srcOrd="9" destOrd="0" presId="urn:microsoft.com/office/officeart/2005/8/layout/cycle8"/>
    <dgm:cxn modelId="{55552DD7-77F3-47E0-8895-A91A3082F68A}" type="presParOf" srcId="{DB80A51F-8289-4015-8E24-DBF3CB9F5B16}" destId="{37EF08DA-7DBB-4066-B195-2F67E0DE0D7B}" srcOrd="10" destOrd="0" presId="urn:microsoft.com/office/officeart/2005/8/layout/cycle8"/>
    <dgm:cxn modelId="{F73C9C3D-B39C-4041-B6BB-F9E7752E0419}" type="presParOf" srcId="{DB80A51F-8289-4015-8E24-DBF3CB9F5B16}" destId="{0E2BE6AD-08EB-44BC-9679-B674404B5C70}" srcOrd="11" destOrd="0" presId="urn:microsoft.com/office/officeart/2005/8/layout/cycle8"/>
    <dgm:cxn modelId="{912D5D2B-7BA5-4D76-BF8D-BC5AF7031CF7}" type="presParOf" srcId="{DB80A51F-8289-4015-8E24-DBF3CB9F5B16}" destId="{BC0F0F93-4B8B-4368-B94D-A624E5340C32}" srcOrd="12" destOrd="0" presId="urn:microsoft.com/office/officeart/2005/8/layout/cycle8"/>
    <dgm:cxn modelId="{6DE2BD54-4D88-412B-8E1E-69D64709B869}" type="presParOf" srcId="{DB80A51F-8289-4015-8E24-DBF3CB9F5B16}" destId="{248C5F72-B1AD-4810-AB39-735E8BDD9176}" srcOrd="13" destOrd="0" presId="urn:microsoft.com/office/officeart/2005/8/layout/cycle8"/>
    <dgm:cxn modelId="{B6D6A86F-55E1-4B32-AE7A-6846C0F2C914}" type="presParOf" srcId="{DB80A51F-8289-4015-8E24-DBF3CB9F5B16}" destId="{5C0EE70E-76D4-4805-9197-0F72AA1FBD85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A00495-E2B7-4632-BEFD-68818F16962C}">
      <dsp:nvSpPr>
        <dsp:cNvPr id="0" name=""/>
        <dsp:cNvSpPr/>
      </dsp:nvSpPr>
      <dsp:spPr>
        <a:xfrm>
          <a:off x="0" y="9851"/>
          <a:ext cx="3756212" cy="6364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1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>
          <a:outerShdw blurRad="50800" dist="50800" dir="5400000" sx="96000" sy="96000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1080000"/>
          </a:lightRig>
        </a:scene3d>
        <a:sp3d>
          <a:bevelT w="38100" h="127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     https://bit.ly/3wNUoC3</a:t>
          </a:r>
        </a:p>
      </dsp:txBody>
      <dsp:txXfrm>
        <a:off x="31070" y="40921"/>
        <a:ext cx="3694072" cy="5743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8C688C-5CCD-4A43-8BFE-201C11DDE596}">
      <dsp:nvSpPr>
        <dsp:cNvPr id="0" name=""/>
        <dsp:cNvSpPr/>
      </dsp:nvSpPr>
      <dsp:spPr>
        <a:xfrm>
          <a:off x="0" y="335537"/>
          <a:ext cx="8637072" cy="1497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 dirty="0"/>
            <a:t>BY GOOGLE INSPECT</a:t>
          </a:r>
          <a:endParaRPr lang="en-IN" sz="6400" kern="1200" dirty="0"/>
        </a:p>
      </dsp:txBody>
      <dsp:txXfrm>
        <a:off x="73107" y="408644"/>
        <a:ext cx="8490858" cy="13513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07C462-112B-492A-84F2-D37FF533B447}">
      <dsp:nvSpPr>
        <dsp:cNvPr id="0" name=""/>
        <dsp:cNvSpPr/>
      </dsp:nvSpPr>
      <dsp:spPr>
        <a:xfrm>
          <a:off x="0" y="469946"/>
          <a:ext cx="812800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DED1FF-F4B1-431B-9353-440C4943D45E}">
      <dsp:nvSpPr>
        <dsp:cNvPr id="0" name=""/>
        <dsp:cNvSpPr/>
      </dsp:nvSpPr>
      <dsp:spPr>
        <a:xfrm>
          <a:off x="406400" y="12386"/>
          <a:ext cx="5689600" cy="915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     CURRENT TRENDS CONTENT</a:t>
          </a:r>
          <a:endParaRPr lang="en-IN" sz="2400" kern="1200" dirty="0"/>
        </a:p>
      </dsp:txBody>
      <dsp:txXfrm>
        <a:off x="451072" y="57058"/>
        <a:ext cx="5600256" cy="825776"/>
      </dsp:txXfrm>
    </dsp:sp>
    <dsp:sp modelId="{76044476-3262-47E0-BB7D-8012B3E6675B}">
      <dsp:nvSpPr>
        <dsp:cNvPr id="0" name=""/>
        <dsp:cNvSpPr/>
      </dsp:nvSpPr>
      <dsp:spPr>
        <a:xfrm>
          <a:off x="0" y="1876106"/>
          <a:ext cx="812800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F921E6-0122-4870-A6B6-230BEDB52E12}">
      <dsp:nvSpPr>
        <dsp:cNvPr id="0" name=""/>
        <dsp:cNvSpPr/>
      </dsp:nvSpPr>
      <dsp:spPr>
        <a:xfrm>
          <a:off x="406400" y="1418546"/>
          <a:ext cx="5689600" cy="915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                MARKET ANALYSIS</a:t>
          </a:r>
          <a:endParaRPr lang="en-IN" sz="2400" kern="1200" dirty="0"/>
        </a:p>
      </dsp:txBody>
      <dsp:txXfrm>
        <a:off x="451072" y="1463218"/>
        <a:ext cx="5600256" cy="825776"/>
      </dsp:txXfrm>
    </dsp:sp>
    <dsp:sp modelId="{788CF654-F1B6-4068-9361-88F37FEC9D7E}">
      <dsp:nvSpPr>
        <dsp:cNvPr id="0" name=""/>
        <dsp:cNvSpPr/>
      </dsp:nvSpPr>
      <dsp:spPr>
        <a:xfrm>
          <a:off x="0" y="3282266"/>
          <a:ext cx="8128000" cy="78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3F32FE-5317-4A83-9C8A-8750B1655079}">
      <dsp:nvSpPr>
        <dsp:cNvPr id="0" name=""/>
        <dsp:cNvSpPr/>
      </dsp:nvSpPr>
      <dsp:spPr>
        <a:xfrm>
          <a:off x="396240" y="2833921"/>
          <a:ext cx="5689600" cy="915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             TENTATIVE PROGRAM</a:t>
          </a:r>
          <a:endParaRPr lang="en-IN" sz="2400" kern="1200" dirty="0"/>
        </a:p>
      </dsp:txBody>
      <dsp:txXfrm>
        <a:off x="440912" y="2878593"/>
        <a:ext cx="5600256" cy="8257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6E9751-D1E9-4796-BF8D-F79E8CFAFD49}">
      <dsp:nvSpPr>
        <dsp:cNvPr id="0" name=""/>
        <dsp:cNvSpPr/>
      </dsp:nvSpPr>
      <dsp:spPr>
        <a:xfrm>
          <a:off x="1881902" y="352213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latin typeface="Agency FB" panose="020B0503020202020204" pitchFamily="34" charset="0"/>
            </a:rPr>
            <a:t>ACCESSIBLE DESIGN</a:t>
          </a:r>
          <a:endParaRPr lang="en-IN" sz="3100" kern="1200" dirty="0">
            <a:latin typeface="Agency FB" panose="020B0503020202020204" pitchFamily="34" charset="0"/>
          </a:endParaRPr>
        </a:p>
      </dsp:txBody>
      <dsp:txXfrm>
        <a:off x="4280746" y="1316736"/>
        <a:ext cx="1625600" cy="1354666"/>
      </dsp:txXfrm>
    </dsp:sp>
    <dsp:sp modelId="{8FED283D-3A3E-4FA6-9434-3495428C15BB}">
      <dsp:nvSpPr>
        <dsp:cNvPr id="0" name=""/>
        <dsp:cNvSpPr/>
      </dsp:nvSpPr>
      <dsp:spPr>
        <a:xfrm>
          <a:off x="1788159" y="514773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Agency FB" panose="020B0503020202020204" pitchFamily="34" charset="0"/>
            </a:rPr>
            <a:t>TAILORING DESIGN RELATED TO PRODUCT OR SERVICE</a:t>
          </a:r>
          <a:endParaRPr lang="en-IN" sz="2400" kern="1200" dirty="0">
            <a:latin typeface="Agency FB" panose="020B0503020202020204" pitchFamily="34" charset="0"/>
          </a:endParaRPr>
        </a:p>
      </dsp:txBody>
      <dsp:txXfrm>
        <a:off x="2871893" y="3467946"/>
        <a:ext cx="2438400" cy="1192106"/>
      </dsp:txXfrm>
    </dsp:sp>
    <dsp:sp modelId="{D2FF0941-0C67-41E6-B280-475051CF849D}">
      <dsp:nvSpPr>
        <dsp:cNvPr id="0" name=""/>
        <dsp:cNvSpPr/>
      </dsp:nvSpPr>
      <dsp:spPr>
        <a:xfrm>
          <a:off x="1694416" y="352213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>
              <a:latin typeface="Agency FB" panose="020B0503020202020204" pitchFamily="34" charset="0"/>
            </a:rPr>
            <a:t>RESPONSIVE DESIGN</a:t>
          </a:r>
          <a:endParaRPr lang="en-IN" sz="3100" kern="1200" dirty="0">
            <a:latin typeface="Agency FB" panose="020B0503020202020204" pitchFamily="34" charset="0"/>
          </a:endParaRPr>
        </a:p>
      </dsp:txBody>
      <dsp:txXfrm>
        <a:off x="2221653" y="1316736"/>
        <a:ext cx="1625600" cy="1354666"/>
      </dsp:txXfrm>
    </dsp:sp>
    <dsp:sp modelId="{BC0F0F93-4B8B-4368-B94D-A624E5340C32}">
      <dsp:nvSpPr>
        <dsp:cNvPr id="0" name=""/>
        <dsp:cNvSpPr/>
      </dsp:nvSpPr>
      <dsp:spPr>
        <a:xfrm>
          <a:off x="1600507" y="70442"/>
          <a:ext cx="5115221" cy="5115221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0080" prstMaterial="plastic">
          <a:bevelT w="25400" h="25400"/>
          <a:bevelB w="25400" h="2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48C5F72-B1AD-4810-AB39-735E8BDD9176}">
      <dsp:nvSpPr>
        <dsp:cNvPr id="0" name=""/>
        <dsp:cNvSpPr/>
      </dsp:nvSpPr>
      <dsp:spPr>
        <a:xfrm>
          <a:off x="1506389" y="232714"/>
          <a:ext cx="5115221" cy="5115221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0080" prstMaterial="plastic">
          <a:bevelT w="25400" h="25400"/>
          <a:bevelB w="25400" h="2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C0EE70E-76D4-4805-9197-0F72AA1FBD85}">
      <dsp:nvSpPr>
        <dsp:cNvPr id="0" name=""/>
        <dsp:cNvSpPr/>
      </dsp:nvSpPr>
      <dsp:spPr>
        <a:xfrm>
          <a:off x="1412270" y="70442"/>
          <a:ext cx="5115221" cy="5115221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50080" prstMaterial="plastic">
          <a:bevelT w="25400" h="25400"/>
          <a:bevelB w="25400" h="254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C8083-A459-4599-AEAC-555CEFC0695B}" type="datetimeFigureOut">
              <a:rPr lang="en-IN" smtClean="0"/>
              <a:t>10-03-2024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FB808-3203-46EA-B1E4-0DD59568B2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618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61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122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83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2948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728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4089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4017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9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2436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409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236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9063B-DC08-4BB1-B645-A126DEE8CDA0}" type="datetimeFigureOut">
              <a:rPr lang="en-IN" smtClean="0"/>
              <a:t>10-03-2024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3A93E5F-D630-46CD-A2DB-BF129A19A3F8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2093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2F9AB-D67D-F8D2-8FD3-06B914E8B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24404"/>
          </a:xfrm>
        </p:spPr>
        <p:txBody>
          <a:bodyPr>
            <a:normAutofit/>
          </a:bodyPr>
          <a:lstStyle/>
          <a:p>
            <a:r>
              <a:rPr lang="en-US" dirty="0"/>
              <a:t>                      </a:t>
            </a:r>
            <a:br>
              <a:rPr lang="en-US" dirty="0"/>
            </a:br>
            <a:r>
              <a:rPr lang="en-US" dirty="0"/>
              <a:t>                       COMPELLING WEB PRESENCE</a:t>
            </a:r>
            <a:endParaRPr lang="en-IN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A8199E7-8EB7-DDFB-A48A-63C5686302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944437E-63E2-F0FC-9347-2DAA1C63B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2BFB6D-9A16-C43C-E7E9-68236E9A5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26" b="15126"/>
          <a:stretch/>
        </p:blipFill>
        <p:spPr>
          <a:xfrm>
            <a:off x="538480" y="1686561"/>
            <a:ext cx="11115040" cy="458215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530636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F21028-C711-A89A-0AA4-0A29A2800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" y="1178560"/>
            <a:ext cx="10322559" cy="494792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A10377-2235-B539-EBB5-AF8C7EDE5A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615767"/>
              </p:ext>
            </p:extLst>
          </p:nvPr>
        </p:nvGraphicFramePr>
        <p:xfrm>
          <a:off x="2032000" y="455506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081666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69357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                TABLET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      LANDSCAPE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364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7750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064878-5712-768A-9FB7-A9B7879BD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376" y="975360"/>
            <a:ext cx="4037248" cy="514096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E1BDD65-392F-F7DC-94FE-8091B3C7E6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746905"/>
              </p:ext>
            </p:extLst>
          </p:nvPr>
        </p:nvGraphicFramePr>
        <p:xfrm>
          <a:off x="2058752" y="252306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1598827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1831478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             MOBILE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        PORTRAIT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684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0039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646CF-50A0-9F2C-2759-AE99CB33B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6480"/>
            <a:ext cx="9603275" cy="518160"/>
          </a:xfrm>
        </p:spPr>
        <p:txBody>
          <a:bodyPr>
            <a:normAutofit fontScale="90000"/>
          </a:bodyPr>
          <a:lstStyle/>
          <a:p>
            <a:r>
              <a:rPr lang="en-US" dirty="0"/>
              <a:t>    MEASURES of website handling IN REAL WORLD</a:t>
            </a:r>
            <a:endParaRPr lang="en-IN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68EEA20-CC37-C83B-190F-4AEB8FDB61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2277508"/>
              </p:ext>
            </p:extLst>
          </p:nvPr>
        </p:nvGraphicFramePr>
        <p:xfrm>
          <a:off x="2032000" y="2062480"/>
          <a:ext cx="8128000" cy="4075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31442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row: Left-Right 5">
            <a:extLst>
              <a:ext uri="{FF2B5EF4-FFF2-40B4-BE49-F238E27FC236}">
                <a16:creationId xmlns:a16="http://schemas.microsoft.com/office/drawing/2014/main" id="{24F7B984-6395-ADBF-0CA1-E6F1B9107ACE}"/>
              </a:ext>
            </a:extLst>
          </p:cNvPr>
          <p:cNvSpPr/>
          <p:nvPr/>
        </p:nvSpPr>
        <p:spPr>
          <a:xfrm>
            <a:off x="1290320" y="203200"/>
            <a:ext cx="9398000" cy="77216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BEST PRACTICES FOR CREATING WEBSITE DESIGNS</a:t>
            </a:r>
            <a:endParaRPr lang="en-IN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22869F6A-0698-EB9F-BB3A-378DD80510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9028157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1472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3C7F8-1F92-1B86-DF5B-6B097DEFA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58B530-C2E7-BDCF-3A40-3DF8B8EDD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18" b="5318"/>
          <a:stretch/>
        </p:blipFill>
        <p:spPr>
          <a:xfrm>
            <a:off x="568960" y="188219"/>
            <a:ext cx="11308080" cy="5684261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1">
              <a:lumMod val="75000"/>
            </a:schemeClr>
          </a:solidFill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7856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CBFB4-3D61-59C6-8AB2-A879BAC9F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                  CONFERENCE INFORMATION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B84B08-B71E-F487-398E-D73672EF1FBA}"/>
              </a:ext>
            </a:extLst>
          </p:cNvPr>
          <p:cNvSpPr/>
          <p:nvPr/>
        </p:nvSpPr>
        <p:spPr>
          <a:xfrm>
            <a:off x="1165411" y="2392201"/>
            <a:ext cx="3003176" cy="5842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URL</a:t>
            </a:r>
            <a:endParaRPr lang="en-IN" dirty="0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BC945D7-62A1-0857-E22A-36091D771B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1199645"/>
              </p:ext>
            </p:extLst>
          </p:nvPr>
        </p:nvGraphicFramePr>
        <p:xfrm>
          <a:off x="7100047" y="2330085"/>
          <a:ext cx="3756212" cy="6463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Arrow: Right 6">
            <a:extLst>
              <a:ext uri="{FF2B5EF4-FFF2-40B4-BE49-F238E27FC236}">
                <a16:creationId xmlns:a16="http://schemas.microsoft.com/office/drawing/2014/main" id="{486E344E-A013-4D87-7DFD-CC6D614643EB}"/>
              </a:ext>
            </a:extLst>
          </p:cNvPr>
          <p:cNvSpPr/>
          <p:nvPr/>
        </p:nvSpPr>
        <p:spPr>
          <a:xfrm>
            <a:off x="5198901" y="2441993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ED85CF-536B-655B-754E-0BBA268FE696}"/>
              </a:ext>
            </a:extLst>
          </p:cNvPr>
          <p:cNvSpPr/>
          <p:nvPr/>
        </p:nvSpPr>
        <p:spPr>
          <a:xfrm>
            <a:off x="1165411" y="3890549"/>
            <a:ext cx="3003176" cy="5842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FORUM NAME</a:t>
            </a:r>
            <a:endParaRPr lang="en-IN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E396491A-570A-D066-5DC2-99C7A8C3926E}"/>
              </a:ext>
            </a:extLst>
          </p:cNvPr>
          <p:cNvSpPr/>
          <p:nvPr/>
        </p:nvSpPr>
        <p:spPr>
          <a:xfrm>
            <a:off x="5274808" y="5382642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1BF4507-4488-F878-90B3-C5AC59C07BD3}"/>
              </a:ext>
            </a:extLst>
          </p:cNvPr>
          <p:cNvGrpSpPr/>
          <p:nvPr/>
        </p:nvGrpSpPr>
        <p:grpSpPr>
          <a:xfrm>
            <a:off x="7100047" y="3851155"/>
            <a:ext cx="3756212" cy="623610"/>
            <a:chOff x="0" y="11360"/>
            <a:chExt cx="3756212" cy="623610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0B219448-F499-AC41-DB5A-2DE173D4E3E1}"/>
                </a:ext>
              </a:extLst>
            </p:cNvPr>
            <p:cNvSpPr/>
            <p:nvPr/>
          </p:nvSpPr>
          <p:spPr>
            <a:xfrm>
              <a:off x="0" y="11360"/>
              <a:ext cx="3756212" cy="62361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ectangle: Rounded Corners 4">
              <a:extLst>
                <a:ext uri="{FF2B5EF4-FFF2-40B4-BE49-F238E27FC236}">
                  <a16:creationId xmlns:a16="http://schemas.microsoft.com/office/drawing/2014/main" id="{D1745EB6-3D8D-CAC4-A2A8-A8CB30598180}"/>
                </a:ext>
              </a:extLst>
            </p:cNvPr>
            <p:cNvSpPr txBox="1"/>
            <p:nvPr/>
          </p:nvSpPr>
          <p:spPr>
            <a:xfrm>
              <a:off x="60884" y="72244"/>
              <a:ext cx="3695328" cy="5627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l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/>
                <a:t>  Cell and Stem Cell Research</a:t>
              </a:r>
              <a:endParaRPr lang="en-IN" sz="2200" kern="1200" dirty="0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555711C-6CFA-98CE-BDDB-5938A1BFAF01}"/>
              </a:ext>
            </a:extLst>
          </p:cNvPr>
          <p:cNvSpPr/>
          <p:nvPr/>
        </p:nvSpPr>
        <p:spPr>
          <a:xfrm>
            <a:off x="1165411" y="5318684"/>
            <a:ext cx="3003176" cy="5842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THEME</a:t>
            </a:r>
            <a:endParaRPr lang="en-IN" dirty="0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844BE3F-CFA5-82B1-A56B-B2388D8C2BCA}"/>
              </a:ext>
            </a:extLst>
          </p:cNvPr>
          <p:cNvSpPr/>
          <p:nvPr/>
        </p:nvSpPr>
        <p:spPr>
          <a:xfrm>
            <a:off x="5198901" y="3990133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C817C77-CC44-2CEC-41C1-FFB61CA546A6}"/>
              </a:ext>
            </a:extLst>
          </p:cNvPr>
          <p:cNvGrpSpPr/>
          <p:nvPr/>
        </p:nvGrpSpPr>
        <p:grpSpPr>
          <a:xfrm>
            <a:off x="7130489" y="5243664"/>
            <a:ext cx="3756212" cy="623610"/>
            <a:chOff x="0" y="11360"/>
            <a:chExt cx="3756212" cy="62361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1B042293-E272-E95D-21E6-6D078F59A197}"/>
                </a:ext>
              </a:extLst>
            </p:cNvPr>
            <p:cNvSpPr/>
            <p:nvPr/>
          </p:nvSpPr>
          <p:spPr>
            <a:xfrm>
              <a:off x="0" y="11360"/>
              <a:ext cx="3756212" cy="623610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Rectangle: Rounded Corners 4">
              <a:extLst>
                <a:ext uri="{FF2B5EF4-FFF2-40B4-BE49-F238E27FC236}">
                  <a16:creationId xmlns:a16="http://schemas.microsoft.com/office/drawing/2014/main" id="{FC667E44-257E-E859-367A-5186E739FA4D}"/>
                </a:ext>
              </a:extLst>
            </p:cNvPr>
            <p:cNvSpPr txBox="1"/>
            <p:nvPr/>
          </p:nvSpPr>
          <p:spPr>
            <a:xfrm>
              <a:off x="60884" y="41802"/>
              <a:ext cx="3695328" cy="5627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l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200" kern="1200" dirty="0"/>
                <a:t>    Revolution in Cell Biology</a:t>
              </a:r>
              <a:endParaRPr lang="en-IN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39824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9EA4B-ECB1-562F-DED5-913E4DF72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739" y="235064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                 WEBSITE BUILT PLATFORM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CAC81C-6EC7-524B-EF50-09BF511B10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6" y="1020792"/>
            <a:ext cx="11841744" cy="3784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CA264D-5E4C-E3A6-210F-499371D084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640" y="5024510"/>
            <a:ext cx="1980952" cy="812698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AF7422-9093-0078-10F9-0B5A92D75D90}"/>
              </a:ext>
            </a:extLst>
          </p:cNvPr>
          <p:cNvSpPr txBox="1"/>
          <p:nvPr/>
        </p:nvSpPr>
        <p:spPr>
          <a:xfrm>
            <a:off x="4509739" y="5254612"/>
            <a:ext cx="17703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ysClr val="windowText" lastClr="000000"/>
                </a:solidFill>
              </a:rPr>
              <a:t>TOOL USED:</a:t>
            </a:r>
            <a:endParaRPr lang="en-IN" sz="20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DA69FCA-DDBF-D3C6-3E5B-D8B4C9DB1A46}"/>
              </a:ext>
            </a:extLst>
          </p:cNvPr>
          <p:cNvSpPr/>
          <p:nvPr/>
        </p:nvSpPr>
        <p:spPr>
          <a:xfrm>
            <a:off x="4328099" y="5032164"/>
            <a:ext cx="1951958" cy="914400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 Black" panose="020B0A04020102020204" pitchFamily="34" charset="0"/>
              </a:rPr>
              <a:t>TOOL USED</a:t>
            </a:r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634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93F69-E2A8-EBA8-C9EF-ABA8BA387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939" y="518160"/>
            <a:ext cx="9603275" cy="1049235"/>
          </a:xfrm>
        </p:spPr>
        <p:txBody>
          <a:bodyPr/>
          <a:lstStyle/>
          <a:p>
            <a:r>
              <a:rPr lang="en-IN" dirty="0"/>
              <a:t>                Technology Stack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5C9C01-4F26-5A10-7774-F916EEDDC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75280"/>
            <a:ext cx="12192000" cy="3708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8DC82A-7F31-EDC6-1196-BEF6F836458A}"/>
              </a:ext>
            </a:extLst>
          </p:cNvPr>
          <p:cNvSpPr txBox="1"/>
          <p:nvPr/>
        </p:nvSpPr>
        <p:spPr>
          <a:xfrm>
            <a:off x="2981696" y="2179851"/>
            <a:ext cx="5867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WEBSITE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DESIGNED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WITH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HTML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CODE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887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27FF4-8F57-78F5-C172-D98F6FB091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178717"/>
          </a:xfrm>
        </p:spPr>
        <p:txBody>
          <a:bodyPr>
            <a:normAutofit fontScale="90000"/>
          </a:bodyPr>
          <a:lstStyle/>
          <a:p>
            <a:r>
              <a:rPr lang="en-US" dirty="0"/>
              <a:t>WEB PAGE OPTIMIZATION REPORT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F669E3-11CD-559F-7E19-4B56EACBF0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78" y="3129280"/>
            <a:ext cx="8637072" cy="2178716"/>
          </a:xfrm>
        </p:spPr>
        <p:txBody>
          <a:bodyPr/>
          <a:lstStyle/>
          <a:p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                              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0A47226-1038-577E-6C4F-94C3B31956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4480310"/>
              </p:ext>
            </p:extLst>
          </p:nvPr>
        </p:nvGraphicFramePr>
        <p:xfrm>
          <a:off x="2417778" y="3728720"/>
          <a:ext cx="8637072" cy="2168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87476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B1BED9-6162-7C7B-6939-6B767D04E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361" y="1203470"/>
            <a:ext cx="8733277" cy="490269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C89703C-3849-9DFD-B49C-C2E532DC4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216105"/>
              </p:ext>
            </p:extLst>
          </p:nvPr>
        </p:nvGraphicFramePr>
        <p:xfrm>
          <a:off x="2032000" y="465666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59211691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7146184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       DESKTOP/LAPTOP 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    FULL SCREEN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274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5258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A77BF-F6AE-3BA7-A358-41306AB6B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569524"/>
            <a:ext cx="10058399" cy="4511431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EAD2922-B4A9-8D44-DB3C-2AD75E724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172063"/>
              </p:ext>
            </p:extLst>
          </p:nvPr>
        </p:nvGraphicFramePr>
        <p:xfrm>
          <a:off x="2032000" y="719666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275222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971657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            LAPTOP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   MEDIUM SCREEN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842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8553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DB37E4-64BF-0D99-36DF-C90265090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481" y="1351280"/>
            <a:ext cx="8249920" cy="4761476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67C4833-B095-3FA8-A1CA-EC9983C096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7455540"/>
              </p:ext>
            </p:extLst>
          </p:nvPr>
        </p:nvGraphicFramePr>
        <p:xfrm>
          <a:off x="1889759" y="559824"/>
          <a:ext cx="804672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23361">
                  <a:extLst>
                    <a:ext uri="{9D8B030D-6E8A-4147-A177-3AD203B41FA5}">
                      <a16:colId xmlns:a16="http://schemas.microsoft.com/office/drawing/2014/main" val="3832963064"/>
                    </a:ext>
                  </a:extLst>
                </a:gridCol>
                <a:gridCol w="4023361">
                  <a:extLst>
                    <a:ext uri="{9D8B030D-6E8A-4147-A177-3AD203B41FA5}">
                      <a16:colId xmlns:a16="http://schemas.microsoft.com/office/drawing/2014/main" val="16794988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                     TABLET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      PORTRAIT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178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433143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</TotalTime>
  <Words>119</Words>
  <Application>Microsoft Office PowerPoint</Application>
  <PresentationFormat>Widescreen</PresentationFormat>
  <Paragraphs>34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Agency FB</vt:lpstr>
      <vt:lpstr>Arial</vt:lpstr>
      <vt:lpstr>Arial Black</vt:lpstr>
      <vt:lpstr>Calibri</vt:lpstr>
      <vt:lpstr>Gill Sans MT</vt:lpstr>
      <vt:lpstr>Gallery</vt:lpstr>
      <vt:lpstr>                                              COMPELLING WEB PRESENCE</vt:lpstr>
      <vt:lpstr>PowerPoint Presentation</vt:lpstr>
      <vt:lpstr>                   CONFERENCE INFORMATION</vt:lpstr>
      <vt:lpstr>                 WEBSITE BUILT PLATFORM</vt:lpstr>
      <vt:lpstr>                Technology Stack Analysis</vt:lpstr>
      <vt:lpstr>WEB PAGE OPTIMIZATION REPORT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MEASURES of website handling IN REAL WORLD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                            COMPELLING WEB PRESENCE</dc:title>
  <dc:creator>Leon Anthony</dc:creator>
  <cp:lastModifiedBy>Leon Anthony</cp:lastModifiedBy>
  <cp:revision>1</cp:revision>
  <dcterms:created xsi:type="dcterms:W3CDTF">2024-03-10T16:00:53Z</dcterms:created>
  <dcterms:modified xsi:type="dcterms:W3CDTF">2024-03-10T20:33:37Z</dcterms:modified>
</cp:coreProperties>
</file>

<file path=docProps/thumbnail.jpeg>
</file>